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6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79.png"/><Relationship Id="rId5" Type="http://schemas.openxmlformats.org/officeDocument/2006/relationships/image" Target="../media/image28.png"/><Relationship Id="rId10" Type="http://schemas.openxmlformats.org/officeDocument/2006/relationships/image" Target="../media/image78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44.png"/><Relationship Id="rId9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26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59.png"/><Relationship Id="rId5" Type="http://schemas.openxmlformats.org/officeDocument/2006/relationships/image" Target="../media/image29.png"/><Relationship Id="rId10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87.png"/><Relationship Id="rId1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12" Type="http://schemas.openxmlformats.org/officeDocument/2006/relationships/image" Target="../media/image91.png"/><Relationship Id="rId2" Type="http://schemas.openxmlformats.org/officeDocument/2006/relationships/image" Target="../media/image74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90.png"/><Relationship Id="rId5" Type="http://schemas.openxmlformats.org/officeDocument/2006/relationships/image" Target="../media/image29.png"/><Relationship Id="rId15" Type="http://schemas.openxmlformats.org/officeDocument/2006/relationships/image" Target="../media/image93.png"/><Relationship Id="rId10" Type="http://schemas.openxmlformats.org/officeDocument/2006/relationships/image" Target="../media/image59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1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12" Type="http://schemas.openxmlformats.org/officeDocument/2006/relationships/image" Target="../media/image95.png"/><Relationship Id="rId17" Type="http://schemas.openxmlformats.org/officeDocument/2006/relationships/image" Target="../media/image82.png"/><Relationship Id="rId2" Type="http://schemas.openxmlformats.org/officeDocument/2006/relationships/image" Target="../media/image7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94.png"/><Relationship Id="rId5" Type="http://schemas.openxmlformats.org/officeDocument/2006/relationships/image" Target="../media/image29.png"/><Relationship Id="rId15" Type="http://schemas.openxmlformats.org/officeDocument/2006/relationships/image" Target="../media/image93.png"/><Relationship Id="rId10" Type="http://schemas.openxmlformats.org/officeDocument/2006/relationships/image" Target="../media/image59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1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02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12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100.png"/><Relationship Id="rId5" Type="http://schemas.openxmlformats.org/officeDocument/2006/relationships/image" Target="../media/image29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28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9.png"/><Relationship Id="rId18" Type="http://schemas.openxmlformats.org/officeDocument/2006/relationships/image" Target="../media/image111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12" Type="http://schemas.openxmlformats.org/officeDocument/2006/relationships/image" Target="../media/image108.png"/><Relationship Id="rId17" Type="http://schemas.openxmlformats.org/officeDocument/2006/relationships/image" Target="../media/image47.png"/><Relationship Id="rId2" Type="http://schemas.openxmlformats.org/officeDocument/2006/relationships/image" Target="../media/image74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107.png"/><Relationship Id="rId5" Type="http://schemas.openxmlformats.org/officeDocument/2006/relationships/image" Target="../media/image29.png"/><Relationship Id="rId15" Type="http://schemas.openxmlformats.org/officeDocument/2006/relationships/image" Target="../media/image45.png"/><Relationship Id="rId10" Type="http://schemas.openxmlformats.org/officeDocument/2006/relationships/image" Target="../media/image106.png"/><Relationship Id="rId4" Type="http://schemas.openxmlformats.org/officeDocument/2006/relationships/image" Target="../media/image28.png"/><Relationship Id="rId9" Type="http://schemas.openxmlformats.org/officeDocument/2006/relationships/image" Target="../media/image105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6.png"/><Relationship Id="rId7" Type="http://schemas.openxmlformats.org/officeDocument/2006/relationships/image" Target="../media/image1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29.png"/><Relationship Id="rId10" Type="http://schemas.openxmlformats.org/officeDocument/2006/relationships/image" Target="../media/image115.png"/><Relationship Id="rId4" Type="http://schemas.openxmlformats.org/officeDocument/2006/relationships/image" Target="../media/image28.png"/><Relationship Id="rId9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6.png"/><Relationship Id="rId7" Type="http://schemas.openxmlformats.org/officeDocument/2006/relationships/image" Target="../media/image11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29.png"/><Relationship Id="rId10" Type="http://schemas.openxmlformats.org/officeDocument/2006/relationships/image" Target="../media/image113.png"/><Relationship Id="rId4" Type="http://schemas.openxmlformats.org/officeDocument/2006/relationships/image" Target="../media/image28.png"/><Relationship Id="rId9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png"/><Relationship Id="rId3" Type="http://schemas.openxmlformats.org/officeDocument/2006/relationships/image" Target="../media/image26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13.png"/><Relationship Id="rId5" Type="http://schemas.openxmlformats.org/officeDocument/2006/relationships/image" Target="../media/image29.png"/><Relationship Id="rId10" Type="http://schemas.openxmlformats.org/officeDocument/2006/relationships/image" Target="../media/image112.png"/><Relationship Id="rId4" Type="http://schemas.openxmlformats.org/officeDocument/2006/relationships/image" Target="../media/image28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26.png"/><Relationship Id="rId21" Type="http://schemas.openxmlformats.org/officeDocument/2006/relationships/image" Target="../media/image133.png"/><Relationship Id="rId7" Type="http://schemas.openxmlformats.org/officeDocument/2006/relationships/image" Target="../media/image122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74.png"/><Relationship Id="rId16" Type="http://schemas.openxmlformats.org/officeDocument/2006/relationships/image" Target="../media/image129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29.png"/><Relationship Id="rId15" Type="http://schemas.openxmlformats.org/officeDocument/2006/relationships/image" Target="../media/image128.png"/><Relationship Id="rId23" Type="http://schemas.openxmlformats.org/officeDocument/2006/relationships/image" Target="../media/image135.png"/><Relationship Id="rId10" Type="http://schemas.openxmlformats.org/officeDocument/2006/relationships/image" Target="../media/image118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95.png"/><Relationship Id="rId14" Type="http://schemas.openxmlformats.org/officeDocument/2006/relationships/image" Target="../media/image127.png"/><Relationship Id="rId22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7.png"/><Relationship Id="rId5" Type="http://schemas.openxmlformats.org/officeDocument/2006/relationships/image" Target="../media/image28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9.png"/><Relationship Id="rId12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0" Type="http://schemas.openxmlformats.org/officeDocument/2006/relationships/image" Target="../media/image51.png"/><Relationship Id="rId4" Type="http://schemas.openxmlformats.org/officeDocument/2006/relationships/image" Target="../media/image29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8.png"/><Relationship Id="rId3" Type="http://schemas.openxmlformats.org/officeDocument/2006/relationships/image" Target="../media/image60.png"/><Relationship Id="rId7" Type="http://schemas.openxmlformats.org/officeDocument/2006/relationships/image" Target="../media/image44.png"/><Relationship Id="rId12" Type="http://schemas.openxmlformats.org/officeDocument/2006/relationships/image" Target="../media/image67.png"/><Relationship Id="rId17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26.png"/><Relationship Id="rId15" Type="http://schemas.openxmlformats.org/officeDocument/2006/relationships/image" Target="../media/image54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29.png"/><Relationship Id="rId10" Type="http://schemas.openxmlformats.org/officeDocument/2006/relationships/image" Target="../media/image68.png"/><Relationship Id="rId4" Type="http://schemas.openxmlformats.org/officeDocument/2006/relationships/image" Target="../media/image28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9" y="5204061"/>
            <a:ext cx="9160443" cy="15428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162" y="742197"/>
            <a:ext cx="1570280" cy="142753"/>
            <a:chOff x="826162" y="742197"/>
            <a:chExt cx="1570280" cy="1427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162" y="742197"/>
              <a:ext cx="1570280" cy="142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96535" y="9404537"/>
            <a:ext cx="1608416" cy="146220"/>
            <a:chOff x="15696535" y="9404537"/>
            <a:chExt cx="1608416" cy="146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6535" y="9404537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298" y="1491124"/>
            <a:ext cx="943938" cy="739250"/>
            <a:chOff x="1766298" y="1491124"/>
            <a:chExt cx="943938" cy="739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66298" y="1491124"/>
              <a:ext cx="943938" cy="739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83055" y="0"/>
            <a:ext cx="2800028" cy="2800032"/>
            <a:chOff x="16283055" y="0"/>
            <a:chExt cx="2800028" cy="28000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3055" y="0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09524" y="8168881"/>
            <a:ext cx="2800028" cy="2800032"/>
            <a:chOff x="-209524" y="8168881"/>
            <a:chExt cx="2800028" cy="28000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9524" y="8168881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5110" y="7787993"/>
            <a:ext cx="923533" cy="761776"/>
            <a:chOff x="2765110" y="7787993"/>
            <a:chExt cx="923533" cy="7617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765110" y="7787993"/>
              <a:ext cx="923533" cy="7617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72981" y="3383488"/>
            <a:ext cx="810074" cy="810081"/>
            <a:chOff x="15472981" y="3383488"/>
            <a:chExt cx="810074" cy="8100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72981" y="3383488"/>
              <a:ext cx="810074" cy="8100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04950" y="4971426"/>
            <a:ext cx="347502" cy="342862"/>
            <a:chOff x="17304950" y="4971426"/>
            <a:chExt cx="347502" cy="3428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04950" y="4971426"/>
              <a:ext cx="347502" cy="34286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7689" y="4054365"/>
            <a:ext cx="7117539" cy="15325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7689" y="2916223"/>
            <a:ext cx="3098167" cy="1532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65736" y="3411472"/>
            <a:ext cx="1731385" cy="1731385"/>
            <a:chOff x="8665736" y="3411472"/>
            <a:chExt cx="1731385" cy="17313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65736" y="3411472"/>
              <a:ext cx="1731385" cy="17313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60198" y="5188571"/>
            <a:ext cx="6171429" cy="4435714"/>
            <a:chOff x="10660198" y="5188571"/>
            <a:chExt cx="6171429" cy="44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0198" y="5188571"/>
              <a:ext cx="6171429" cy="44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430462"/>
            <a:ext cx="12201346" cy="1218491"/>
            <a:chOff x="4844653" y="1430462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430462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5659" y="1623230"/>
            <a:ext cx="4584735" cy="8816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70759" y="2839430"/>
            <a:ext cx="15314956" cy="7446284"/>
            <a:chOff x="2970759" y="2839430"/>
            <a:chExt cx="15314956" cy="74462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0759" y="2839430"/>
              <a:ext cx="15314956" cy="7446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29608" y="4787025"/>
            <a:ext cx="2068912" cy="150000"/>
            <a:chOff x="-329608" y="4787025"/>
            <a:chExt cx="2068912" cy="1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329608" y="4787025"/>
              <a:ext cx="2068912" cy="1500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6597" y="1903397"/>
            <a:ext cx="1494136" cy="41012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19048" y="2648954"/>
            <a:ext cx="12091675" cy="7636761"/>
            <a:chOff x="3019048" y="2648954"/>
            <a:chExt cx="12091675" cy="76367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9048" y="2648954"/>
              <a:ext cx="12091675" cy="76367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12698" y="5737816"/>
            <a:ext cx="10972649" cy="4100982"/>
            <a:chOff x="10412698" y="5737816"/>
            <a:chExt cx="10972649" cy="41009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2698" y="5737816"/>
              <a:ext cx="10972649" cy="4100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57368"/>
            <a:chOff x="4844653" y="1620938"/>
            <a:chExt cx="12201346" cy="12573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573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5659" y="1842278"/>
            <a:ext cx="6010974" cy="8816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99657" y="3089600"/>
            <a:ext cx="15108279" cy="7386591"/>
            <a:chOff x="3399657" y="3089600"/>
            <a:chExt cx="15108279" cy="73865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9657" y="3089600"/>
              <a:ext cx="15108279" cy="73865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18491"/>
            <a:chOff x="4844653" y="1620938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79930" y="2839430"/>
            <a:ext cx="6590884" cy="7869224"/>
            <a:chOff x="11179930" y="2839430"/>
            <a:chExt cx="6590884" cy="78692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9930" y="2839430"/>
              <a:ext cx="6590884" cy="78692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5065" y="5079438"/>
            <a:ext cx="5636768" cy="4200691"/>
            <a:chOff x="4655065" y="5079438"/>
            <a:chExt cx="5636768" cy="42006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5065" y="5079438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1833" y="4517331"/>
            <a:ext cx="653492" cy="128571"/>
            <a:chOff x="10291833" y="4517331"/>
            <a:chExt cx="653492" cy="1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1833" y="4517331"/>
              <a:ext cx="653492" cy="1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55065" y="4128744"/>
            <a:ext cx="5636768" cy="831835"/>
            <a:chOff x="4655065" y="4128744"/>
            <a:chExt cx="5636768" cy="831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55065" y="4128744"/>
              <a:ext cx="5636768" cy="8318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79367" y="5576610"/>
            <a:ext cx="1395242" cy="27720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12211" y="4254182"/>
            <a:ext cx="4879928" cy="6636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95659" y="1842278"/>
            <a:ext cx="6010974" cy="8816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18491"/>
            <a:chOff x="4844653" y="1620938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5065" y="5079438"/>
            <a:ext cx="5636768" cy="4200691"/>
            <a:chOff x="4655065" y="5079438"/>
            <a:chExt cx="5636768" cy="42006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5065" y="5079438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91833" y="4517331"/>
            <a:ext cx="653492" cy="128571"/>
            <a:chOff x="10291833" y="4517331"/>
            <a:chExt cx="653492" cy="1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1833" y="4517331"/>
              <a:ext cx="653492" cy="1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55065" y="4128744"/>
            <a:ext cx="5636768" cy="831835"/>
            <a:chOff x="4655065" y="4128744"/>
            <a:chExt cx="5636768" cy="8318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5065" y="4128744"/>
              <a:ext cx="5636768" cy="8318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9367" y="5512821"/>
            <a:ext cx="1383566" cy="27720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2211" y="4254182"/>
            <a:ext cx="4879928" cy="6636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08818" y="3234983"/>
            <a:ext cx="6037181" cy="7317576"/>
            <a:chOff x="11008818" y="3234983"/>
            <a:chExt cx="6037181" cy="73175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8818" y="3234983"/>
              <a:ext cx="6037181" cy="7317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79930" y="2839430"/>
            <a:ext cx="6590884" cy="7869224"/>
            <a:chOff x="11179930" y="2839430"/>
            <a:chExt cx="6590884" cy="78692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79930" y="2839430"/>
              <a:ext cx="6590884" cy="78692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79930" y="2807684"/>
            <a:ext cx="6590884" cy="7988712"/>
            <a:chOff x="11179930" y="2807684"/>
            <a:chExt cx="6590884" cy="79887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79930" y="2807684"/>
              <a:ext cx="6590884" cy="798871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95659" y="1842278"/>
            <a:ext cx="6010974" cy="8816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18491"/>
            <a:chOff x="4844653" y="1620938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55065" y="5079438"/>
            <a:ext cx="5636768" cy="4200691"/>
            <a:chOff x="4655065" y="5079438"/>
            <a:chExt cx="5636768" cy="42006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5065" y="5079438"/>
              <a:ext cx="5636768" cy="4200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91833" y="4517331"/>
            <a:ext cx="653492" cy="128571"/>
            <a:chOff x="10291833" y="4517331"/>
            <a:chExt cx="653492" cy="1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1833" y="4517331"/>
              <a:ext cx="653492" cy="1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55065" y="4128744"/>
            <a:ext cx="5636768" cy="831835"/>
            <a:chOff x="4655065" y="4128744"/>
            <a:chExt cx="5636768" cy="8318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5065" y="4128744"/>
              <a:ext cx="5636768" cy="8318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9363" y="5393087"/>
            <a:ext cx="1434861" cy="27720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08818" y="3234983"/>
            <a:ext cx="6037181" cy="7317576"/>
            <a:chOff x="11008818" y="3234983"/>
            <a:chExt cx="6037181" cy="73175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8818" y="3234983"/>
              <a:ext cx="6037181" cy="7317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79930" y="2839430"/>
            <a:ext cx="6590884" cy="7869224"/>
            <a:chOff x="11179930" y="2839430"/>
            <a:chExt cx="6590884" cy="78692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79930" y="2839430"/>
              <a:ext cx="6590884" cy="78692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79930" y="2807684"/>
            <a:ext cx="6590884" cy="7988712"/>
            <a:chOff x="11179930" y="2807684"/>
            <a:chExt cx="6590884" cy="79887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79930" y="2807684"/>
              <a:ext cx="6590884" cy="79887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79930" y="2839430"/>
            <a:ext cx="6691206" cy="8111427"/>
            <a:chOff x="11179930" y="2839430"/>
            <a:chExt cx="6691206" cy="81114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79930" y="2839430"/>
              <a:ext cx="6691206" cy="81114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95659" y="1842278"/>
            <a:ext cx="6010974" cy="8816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87986" y="1734241"/>
            <a:ext cx="12201346" cy="1266110"/>
            <a:chOff x="3587986" y="1734241"/>
            <a:chExt cx="12201346" cy="12661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7986" y="1734241"/>
              <a:ext cx="12201346" cy="12661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88658" y="3534270"/>
            <a:ext cx="653492" cy="128571"/>
            <a:chOff x="9688658" y="3534270"/>
            <a:chExt cx="653492" cy="1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8658" y="3534270"/>
              <a:ext cx="653492" cy="1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5735" y="1957630"/>
            <a:ext cx="5794650" cy="8816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71429" y="4087360"/>
            <a:ext cx="6171429" cy="5997296"/>
            <a:chOff x="2971429" y="4087360"/>
            <a:chExt cx="6171429" cy="59972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1429" y="4087360"/>
              <a:ext cx="6171429" cy="59972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07802" y="3278061"/>
            <a:ext cx="5950928" cy="769560"/>
            <a:chOff x="3207802" y="3278061"/>
            <a:chExt cx="5950928" cy="76956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207802" y="3278061"/>
              <a:ext cx="5950928" cy="769560"/>
              <a:chOff x="3207802" y="3278061"/>
              <a:chExt cx="5950928" cy="76956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07802" y="3278061"/>
                <a:ext cx="5950928" cy="76956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0828" y="3392999"/>
              <a:ext cx="2950595" cy="5498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70568" y="3213776"/>
            <a:ext cx="5950928" cy="769560"/>
            <a:chOff x="10770568" y="3213776"/>
            <a:chExt cx="5950928" cy="76956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770568" y="3213776"/>
              <a:ext cx="5950928" cy="769560"/>
              <a:chOff x="10770568" y="3213776"/>
              <a:chExt cx="5950928" cy="76956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770568" y="3213776"/>
                <a:ext cx="5950928" cy="76956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43562" y="3328717"/>
              <a:ext cx="2415032" cy="5212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2857" y="4777778"/>
            <a:ext cx="9167811" cy="5507937"/>
            <a:chOff x="9142857" y="4777778"/>
            <a:chExt cx="9167811" cy="55079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777778"/>
              <a:ext cx="9167811" cy="55079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38624" y="3916810"/>
            <a:ext cx="448678" cy="7034513"/>
            <a:chOff x="5338624" y="3916810"/>
            <a:chExt cx="448678" cy="70345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8624" y="3916810"/>
              <a:ext cx="448678" cy="7034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18491"/>
            <a:chOff x="4844653" y="1620938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884" y="5123867"/>
            <a:ext cx="1395404" cy="150000"/>
            <a:chOff x="-4884" y="5123867"/>
            <a:chExt cx="1395404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60000">
              <a:off x="-4884" y="5123867"/>
              <a:ext cx="1395404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75909" y="2839430"/>
            <a:ext cx="3436845" cy="4103440"/>
            <a:chOff x="6675909" y="2839430"/>
            <a:chExt cx="3436845" cy="41034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5909" y="2839430"/>
              <a:ext cx="3436845" cy="41034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28604" y="2839430"/>
            <a:ext cx="3385439" cy="4103440"/>
            <a:chOff x="10628604" y="2839430"/>
            <a:chExt cx="3385439" cy="41034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8604" y="2839430"/>
              <a:ext cx="3385439" cy="41034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46772" y="2839430"/>
            <a:ext cx="3384974" cy="4103440"/>
            <a:chOff x="14646772" y="2839430"/>
            <a:chExt cx="3384974" cy="41034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46772" y="2839430"/>
              <a:ext cx="3384974" cy="410344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95659" y="1842278"/>
            <a:ext cx="5212002" cy="8816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97523" y="2926185"/>
            <a:ext cx="3694258" cy="3590022"/>
            <a:chOff x="2997523" y="2926185"/>
            <a:chExt cx="3694258" cy="35900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7523" y="2926185"/>
              <a:ext cx="3694258" cy="35900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30774" y="8148815"/>
            <a:ext cx="653492" cy="128571"/>
            <a:chOff x="2530774" y="8148815"/>
            <a:chExt cx="653492" cy="1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30774" y="8148815"/>
              <a:ext cx="653492" cy="1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863" y="7684038"/>
            <a:ext cx="1666367" cy="1064759"/>
            <a:chOff x="836863" y="7684038"/>
            <a:chExt cx="1666367" cy="106475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863" y="7684038"/>
              <a:ext cx="1666367" cy="106475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4722" y="7894068"/>
            <a:ext cx="1509156" cy="6636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84266" y="7684038"/>
            <a:ext cx="14570675" cy="1064759"/>
            <a:chOff x="3184266" y="7684038"/>
            <a:chExt cx="14570675" cy="10647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4266" y="7684038"/>
              <a:ext cx="14570675" cy="10647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93116" y="7760735"/>
            <a:ext cx="7823909" cy="1079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116177"/>
            <a:ext cx="12201346" cy="1218491"/>
            <a:chOff x="4844653" y="1116177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116177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8703" y="1940590"/>
            <a:ext cx="2500786" cy="3955912"/>
            <a:chOff x="628703" y="1940590"/>
            <a:chExt cx="2500786" cy="39559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21716" y="5439378"/>
              <a:ext cx="764205" cy="150000"/>
              <a:chOff x="321716" y="5439378"/>
              <a:chExt cx="764205" cy="1500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321716" y="5439378"/>
                <a:ext cx="764205" cy="15000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5659" y="1299421"/>
            <a:ext cx="3891459" cy="8816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7902" y="2334668"/>
            <a:ext cx="15457813" cy="7951046"/>
            <a:chOff x="2827902" y="2334668"/>
            <a:chExt cx="15457813" cy="79510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7902" y="2334668"/>
              <a:ext cx="15457813" cy="7951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116177"/>
            <a:ext cx="12201346" cy="1218491"/>
            <a:chOff x="4844653" y="1116177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116177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5659" y="1299421"/>
            <a:ext cx="3891459" cy="881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65079" y="2370370"/>
            <a:ext cx="15418434" cy="7915344"/>
            <a:chOff x="2765079" y="2370370"/>
            <a:chExt cx="15418434" cy="79153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5079" y="2370370"/>
              <a:ext cx="15418434" cy="7915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8703" y="1940590"/>
            <a:ext cx="2500786" cy="3955912"/>
            <a:chOff x="628703" y="1940590"/>
            <a:chExt cx="2500786" cy="395591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1716" y="5439378"/>
              <a:ext cx="764205" cy="150000"/>
              <a:chOff x="321716" y="5439378"/>
              <a:chExt cx="764205" cy="1500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321716" y="5439378"/>
                <a:ext cx="764205" cy="15000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116177"/>
            <a:ext cx="12201346" cy="1218491"/>
            <a:chOff x="4844653" y="1116177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116177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12211" y="4254182"/>
            <a:ext cx="5035185" cy="6636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5659" y="1299421"/>
            <a:ext cx="3891459" cy="881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18378" y="5913548"/>
            <a:ext cx="14122859" cy="2710107"/>
            <a:chOff x="3018378" y="5913548"/>
            <a:chExt cx="14122859" cy="27101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8378" y="5913548"/>
              <a:ext cx="14122859" cy="27101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9821" y="5863450"/>
            <a:ext cx="2923346" cy="576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8703" y="1940590"/>
            <a:ext cx="2500786" cy="3955912"/>
            <a:chOff x="628703" y="1940590"/>
            <a:chExt cx="2500786" cy="395591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1716" y="5439378"/>
              <a:ext cx="764205" cy="150000"/>
              <a:chOff x="321716" y="5439378"/>
              <a:chExt cx="764205" cy="15000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21716" y="5439378"/>
                <a:ext cx="764205" cy="15000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8121" y="2670303"/>
            <a:ext cx="15137594" cy="3226200"/>
            <a:chOff x="3148121" y="2670303"/>
            <a:chExt cx="15137594" cy="32262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8121" y="2670303"/>
              <a:ext cx="15137594" cy="32262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9489" y="8731303"/>
            <a:ext cx="15385432" cy="1379859"/>
            <a:chOff x="3129489" y="8731303"/>
            <a:chExt cx="15385432" cy="13798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9489" y="8731303"/>
              <a:ext cx="15385432" cy="1379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612" y="1028602"/>
            <a:ext cx="7119919" cy="2085363"/>
            <a:chOff x="1438612" y="1028602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12" y="1028602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9457" y="6906848"/>
            <a:ext cx="7650054" cy="28571"/>
            <a:chOff x="4639457" y="6906848"/>
            <a:chExt cx="76500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639457" y="6906848"/>
              <a:ext cx="76500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1345" y="3003726"/>
            <a:ext cx="10111641" cy="28571"/>
            <a:chOff x="8521345" y="3003726"/>
            <a:chExt cx="1011164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1345" y="300372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3668" y="1125650"/>
            <a:ext cx="1660802" cy="28571"/>
            <a:chOff x="-173668" y="1125650"/>
            <a:chExt cx="1660802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668" y="1125650"/>
              <a:ext cx="1660802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9737" y="1604518"/>
            <a:ext cx="566240" cy="933529"/>
            <a:chOff x="8859737" y="1604518"/>
            <a:chExt cx="566240" cy="9335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8859737" y="1604518"/>
              <a:ext cx="566240" cy="9335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3049" y="3646106"/>
            <a:ext cx="812986" cy="52128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5430" y="3459201"/>
            <a:ext cx="2136205" cy="9942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5905" y="1210178"/>
            <a:ext cx="6090766" cy="16870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92477" y="3646106"/>
            <a:ext cx="4377376" cy="53333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09524" y="8168881"/>
            <a:ext cx="2800028" cy="2800032"/>
            <a:chOff x="-209524" y="8168881"/>
            <a:chExt cx="2800028" cy="28000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9524" y="8168881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7633" y="6921134"/>
            <a:ext cx="4601159" cy="4601166"/>
            <a:chOff x="1167633" y="6921134"/>
            <a:chExt cx="4601159" cy="46011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7633" y="6921134"/>
              <a:ext cx="4601159" cy="4601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116177"/>
            <a:ext cx="12201346" cy="1218491"/>
            <a:chOff x="4844653" y="1116177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116177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95659" y="1299421"/>
            <a:ext cx="4387164" cy="881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3620" y="5701282"/>
            <a:ext cx="240396" cy="150000"/>
            <a:chOff x="583620" y="5701282"/>
            <a:chExt cx="240396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83620" y="5701282"/>
              <a:ext cx="240396" cy="1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7191" y="4242484"/>
            <a:ext cx="5035185" cy="6636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801" y="5851751"/>
            <a:ext cx="2923346" cy="576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97634" y="2610832"/>
            <a:ext cx="14873181" cy="1188791"/>
            <a:chOff x="2897634" y="2610832"/>
            <a:chExt cx="14873181" cy="1188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7634" y="2610832"/>
              <a:ext cx="14873181" cy="1188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97634" y="4022925"/>
            <a:ext cx="14873181" cy="1188791"/>
            <a:chOff x="2897634" y="4022925"/>
            <a:chExt cx="14873181" cy="11887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7634" y="4022925"/>
              <a:ext cx="14873181" cy="1188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97634" y="5435018"/>
            <a:ext cx="14873181" cy="1188791"/>
            <a:chOff x="2897634" y="5435018"/>
            <a:chExt cx="14873181" cy="11887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7634" y="5435018"/>
              <a:ext cx="14873181" cy="1188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74542" y="4939062"/>
            <a:ext cx="1210014" cy="2182879"/>
            <a:chOff x="3374542" y="4939062"/>
            <a:chExt cx="1210014" cy="21828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3374542" y="4939062"/>
              <a:ext cx="1210014" cy="21828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74542" y="3526968"/>
            <a:ext cx="1210014" cy="2182879"/>
            <a:chOff x="3374542" y="3526968"/>
            <a:chExt cx="1210014" cy="21828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3374542" y="3526968"/>
              <a:ext cx="1210014" cy="21828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74542" y="2113788"/>
            <a:ext cx="1210014" cy="2182879"/>
            <a:chOff x="3374542" y="2113788"/>
            <a:chExt cx="1210014" cy="21828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3374542" y="2113788"/>
              <a:ext cx="1210014" cy="21828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78372" y="2937675"/>
            <a:ext cx="1370747" cy="5498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20830" y="2935389"/>
            <a:ext cx="6787909" cy="6388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78372" y="4349760"/>
            <a:ext cx="1414585" cy="54982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20830" y="4347475"/>
            <a:ext cx="8620280" cy="6388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78372" y="5761855"/>
            <a:ext cx="1428937" cy="5498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20830" y="5759570"/>
            <a:ext cx="4378175" cy="54717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43392" y="9031678"/>
            <a:ext cx="1173004" cy="54982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13448" y="6949661"/>
            <a:ext cx="14857367" cy="3066018"/>
            <a:chOff x="2913448" y="6949661"/>
            <a:chExt cx="14857367" cy="30660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3448" y="6949661"/>
              <a:ext cx="14857367" cy="306601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31827" y="6317855"/>
            <a:ext cx="14560318" cy="40713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8202" y="6949661"/>
            <a:ext cx="1695565" cy="939886"/>
            <a:chOff x="1508202" y="6949661"/>
            <a:chExt cx="1695565" cy="93988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886042" y="6571822"/>
              <a:ext cx="939886" cy="1695565"/>
              <a:chOff x="1886042" y="6571822"/>
              <a:chExt cx="939886" cy="169556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6200000">
                <a:off x="1886042" y="6571822"/>
                <a:ext cx="939886" cy="169556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9896" y="7163251"/>
              <a:ext cx="1173004" cy="547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A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1514" y="2552217"/>
            <a:ext cx="8862686" cy="2219842"/>
            <a:chOff x="4711514" y="2552217"/>
            <a:chExt cx="8862686" cy="2219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1514" y="2552217"/>
              <a:ext cx="8862686" cy="2219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6453" y="7235692"/>
            <a:ext cx="2053683" cy="2053683"/>
            <a:chOff x="926453" y="7235692"/>
            <a:chExt cx="2053683" cy="2053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453" y="7235692"/>
              <a:ext cx="2053683" cy="20536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9957" y="2754690"/>
            <a:ext cx="6830420" cy="20266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943" y="6394032"/>
            <a:ext cx="15227710" cy="1540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2191" y="8990153"/>
            <a:ext cx="2972655" cy="4099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8705" y="8990153"/>
            <a:ext cx="1672064" cy="4099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5295" y="-1738388"/>
            <a:ext cx="3476776" cy="3476776"/>
            <a:chOff x="1645295" y="-1738388"/>
            <a:chExt cx="3476776" cy="34767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295" y="-1738388"/>
              <a:ext cx="3476776" cy="3476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2079" y="648274"/>
            <a:ext cx="4064850" cy="4064850"/>
            <a:chOff x="15392079" y="648274"/>
            <a:chExt cx="4064850" cy="4064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92079" y="648274"/>
              <a:ext cx="4064850" cy="4064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0319" y="8734468"/>
            <a:ext cx="15400988" cy="13617"/>
            <a:chOff x="1700319" y="8734468"/>
            <a:chExt cx="15400988" cy="136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0319" y="8734468"/>
              <a:ext cx="15400988" cy="136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9667" y="1146292"/>
            <a:ext cx="1117825" cy="1117825"/>
            <a:chOff x="12159667" y="1146292"/>
            <a:chExt cx="1117825" cy="11178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59667" y="1146292"/>
              <a:ext cx="1117825" cy="11178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6228" y="8977289"/>
            <a:ext cx="3156871" cy="3156871"/>
            <a:chOff x="16456228" y="8977289"/>
            <a:chExt cx="3156871" cy="31568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6228" y="8977289"/>
              <a:ext cx="3156871" cy="31568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52309" y="5787926"/>
            <a:ext cx="3381096" cy="317135"/>
            <a:chOff x="7452309" y="5787926"/>
            <a:chExt cx="3381096" cy="3171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86915" y="5753641"/>
              <a:ext cx="2208644" cy="39084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366498" y="5890327"/>
              <a:ext cx="283958" cy="112335"/>
              <a:chOff x="7366498" y="5890327"/>
              <a:chExt cx="283958" cy="11233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7366498" y="5890327"/>
                <a:ext cx="283958" cy="1123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35259" y="5890327"/>
              <a:ext cx="283958" cy="112335"/>
              <a:chOff x="10635259" y="5890327"/>
              <a:chExt cx="283958" cy="11233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0635259" y="5890327"/>
                <a:ext cx="283958" cy="1123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246592" y="4063393"/>
            <a:ext cx="940385" cy="1417332"/>
            <a:chOff x="14246592" y="4063393"/>
            <a:chExt cx="940385" cy="14173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140000">
              <a:off x="14246592" y="4063393"/>
              <a:ext cx="940385" cy="1417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6447" y="3859871"/>
            <a:ext cx="3923796" cy="150000"/>
            <a:chOff x="-1266447" y="3859871"/>
            <a:chExt cx="3923796" cy="1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266447" y="3859871"/>
              <a:ext cx="3923796" cy="15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8048" y="1144748"/>
            <a:ext cx="5162174" cy="1241154"/>
            <a:chOff x="7688048" y="1144748"/>
            <a:chExt cx="5162174" cy="12411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8048" y="1144748"/>
              <a:ext cx="5162174" cy="12411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56192" y="1366088"/>
            <a:ext cx="2884688" cy="8816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5239" y="7196249"/>
            <a:ext cx="4175718" cy="6388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0584" y="4070718"/>
            <a:ext cx="5548699" cy="12142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99543" y="3443104"/>
            <a:ext cx="6171429" cy="6842610"/>
            <a:chOff x="2999543" y="3443104"/>
            <a:chExt cx="6171429" cy="68426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99543" y="3443104"/>
              <a:ext cx="6171429" cy="68426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2329" y="4285545"/>
            <a:ext cx="5637771" cy="6301550"/>
            <a:chOff x="3242329" y="4285545"/>
            <a:chExt cx="5637771" cy="63015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2329" y="4285545"/>
              <a:ext cx="5637771" cy="63015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69135" y="3688544"/>
            <a:ext cx="7323906" cy="6233576"/>
            <a:chOff x="10269135" y="3688544"/>
            <a:chExt cx="7323906" cy="62335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9135" y="3688544"/>
              <a:ext cx="7323906" cy="62335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04222" y="2201394"/>
            <a:ext cx="639670" cy="3225959"/>
            <a:chOff x="11104222" y="2201394"/>
            <a:chExt cx="639670" cy="32259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1104222" y="2201394"/>
              <a:ext cx="639670" cy="322595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94763" y="4646103"/>
            <a:ext cx="7376480" cy="45498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43392" y="9031678"/>
            <a:ext cx="1173004" cy="5498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31747" y="3557091"/>
            <a:ext cx="1566032" cy="5498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091" y="1940590"/>
            <a:ext cx="2525398" cy="3956462"/>
            <a:chOff x="604091" y="1940590"/>
            <a:chExt cx="2525398" cy="39564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935866" y="4194151"/>
              <a:ext cx="3254753" cy="150000"/>
              <a:chOff x="-935866" y="4194151"/>
              <a:chExt cx="3254753" cy="1500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-935866" y="4194151"/>
                <a:ext cx="3254753" cy="15000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9486" y="1973000"/>
            <a:ext cx="14473731" cy="5705846"/>
            <a:chOff x="3129486" y="1973000"/>
            <a:chExt cx="14473731" cy="57058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9486" y="1973000"/>
              <a:ext cx="14473731" cy="57058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0138" y="8525308"/>
            <a:ext cx="16993078" cy="1064759"/>
            <a:chOff x="610138" y="8525308"/>
            <a:chExt cx="16993078" cy="106475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379049" y="8990085"/>
              <a:ext cx="653492" cy="128571"/>
              <a:chOff x="2379049" y="8990085"/>
              <a:chExt cx="653492" cy="1285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79049" y="8990085"/>
                <a:ext cx="653492" cy="1285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5138" y="8525308"/>
              <a:ext cx="1666367" cy="1064759"/>
              <a:chOff x="685138" y="8525308"/>
              <a:chExt cx="1666367" cy="106475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5138" y="8525308"/>
                <a:ext cx="1666367" cy="106475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997" y="8735335"/>
              <a:ext cx="1906185" cy="70169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032541" y="8525308"/>
              <a:ext cx="14570675" cy="1064759"/>
              <a:chOff x="3032541" y="8525308"/>
              <a:chExt cx="14570675" cy="106475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32541" y="8525308"/>
                <a:ext cx="14570675" cy="106475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392" y="8602001"/>
              <a:ext cx="3849490" cy="994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9049" y="8990085"/>
            <a:ext cx="653492" cy="128571"/>
            <a:chOff x="2379049" y="8990085"/>
            <a:chExt cx="653492" cy="1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9049" y="8990085"/>
              <a:ext cx="653492" cy="1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5138" y="8525308"/>
            <a:ext cx="1666367" cy="1064759"/>
            <a:chOff x="685138" y="8525308"/>
            <a:chExt cx="1666367" cy="1064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138" y="8525308"/>
              <a:ext cx="1666367" cy="10647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997" y="8735335"/>
            <a:ext cx="1461537" cy="663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32541" y="8525308"/>
            <a:ext cx="14570675" cy="1064759"/>
            <a:chOff x="3032541" y="8525308"/>
            <a:chExt cx="14570675" cy="10647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2541" y="8525308"/>
              <a:ext cx="14570675" cy="10647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1392" y="8602001"/>
            <a:ext cx="11816299" cy="10793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89010" y="1496810"/>
            <a:ext cx="6005594" cy="6171429"/>
            <a:chOff x="3189010" y="1496810"/>
            <a:chExt cx="6005594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9010" y="1496810"/>
              <a:ext cx="6005594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17145" y="1496810"/>
            <a:ext cx="4948408" cy="6171429"/>
            <a:chOff x="11017145" y="1496810"/>
            <a:chExt cx="4948408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17145" y="1496810"/>
              <a:ext cx="4948408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935866" y="4194151"/>
            <a:ext cx="3254753" cy="150000"/>
            <a:chOff x="-935866" y="4194151"/>
            <a:chExt cx="3254753" cy="15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935866" y="4194151"/>
              <a:ext cx="3254753" cy="1500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6263" y="1283276"/>
            <a:ext cx="15569452" cy="8794072"/>
            <a:chOff x="2716263" y="1283276"/>
            <a:chExt cx="15569452" cy="87940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6263" y="1283276"/>
              <a:ext cx="15569452" cy="8794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5570" y="4541977"/>
            <a:ext cx="2559006" cy="150000"/>
            <a:chOff x="-575570" y="4541977"/>
            <a:chExt cx="2559006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575570" y="4541977"/>
              <a:ext cx="2559006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597" y="1903397"/>
            <a:ext cx="1495108" cy="41012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16263" y="1283276"/>
            <a:ext cx="14536647" cy="8986565"/>
            <a:chOff x="2716263" y="1283276"/>
            <a:chExt cx="14536647" cy="89865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6263" y="1283276"/>
              <a:ext cx="14536647" cy="8986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8933" y="1940590"/>
            <a:ext cx="2500556" cy="3955890"/>
            <a:chOff x="628933" y="1940590"/>
            <a:chExt cx="2500556" cy="39558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575570" y="4541977"/>
              <a:ext cx="2559006" cy="150000"/>
              <a:chOff x="-575570" y="4541977"/>
              <a:chExt cx="2559006" cy="1500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-575570" y="4541977"/>
                <a:ext cx="2559006" cy="15000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4410" y="1283276"/>
            <a:ext cx="15305432" cy="8207729"/>
            <a:chOff x="2764410" y="1283276"/>
            <a:chExt cx="15305432" cy="8207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4410" y="1283276"/>
              <a:ext cx="15305432" cy="8207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9230" y="4008145"/>
            <a:ext cx="5636768" cy="831835"/>
            <a:chOff x="11409230" y="4008145"/>
            <a:chExt cx="5636768" cy="83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9230" y="4008145"/>
              <a:ext cx="5636768" cy="83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44653" y="1620938"/>
            <a:ext cx="12201346" cy="2077061"/>
            <a:chOff x="4844653" y="1620938"/>
            <a:chExt cx="12201346" cy="207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653" y="1620938"/>
              <a:ext cx="12201346" cy="207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09230" y="4957264"/>
            <a:ext cx="5629324" cy="4200691"/>
            <a:chOff x="11409230" y="4957264"/>
            <a:chExt cx="5629324" cy="4200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9230" y="4957264"/>
              <a:ext cx="5629324" cy="4200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9007" y="2701399"/>
            <a:ext cx="11795261" cy="28571"/>
            <a:chOff x="5049007" y="2701399"/>
            <a:chExt cx="117952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07" y="2701399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7135" y="4395158"/>
            <a:ext cx="653492" cy="128571"/>
            <a:chOff x="10467135" y="4395158"/>
            <a:chExt cx="653492" cy="1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7135" y="4395158"/>
              <a:ext cx="653492" cy="1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0367" y="4006571"/>
            <a:ext cx="5636768" cy="831835"/>
            <a:chOff x="4830367" y="4006571"/>
            <a:chExt cx="5636768" cy="8318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367" y="4006571"/>
              <a:ext cx="5636768" cy="8318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1449" y="2924820"/>
            <a:ext cx="9484748" cy="5471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8097" y="1842278"/>
            <a:ext cx="2249908" cy="8816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7516" y="4132011"/>
            <a:ext cx="4148709" cy="6477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06407" y="5234248"/>
            <a:ext cx="2545938" cy="37419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52097" y="4132011"/>
            <a:ext cx="3844404" cy="6477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8933" y="1940590"/>
            <a:ext cx="2500556" cy="3955890"/>
            <a:chOff x="628933" y="1940590"/>
            <a:chExt cx="2500556" cy="395589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575570" y="4541977"/>
              <a:ext cx="2559006" cy="150000"/>
              <a:chOff x="-575570" y="4541977"/>
              <a:chExt cx="2559006" cy="15000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-575570" y="4541977"/>
                <a:ext cx="2559006" cy="15000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97608" y="5496964"/>
            <a:ext cx="6171429" cy="2427133"/>
            <a:chOff x="4597608" y="5496964"/>
            <a:chExt cx="6171429" cy="24271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7608" y="5496964"/>
              <a:ext cx="6171429" cy="2427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34248" y="1859514"/>
            <a:ext cx="14989562" cy="7792543"/>
            <a:chOff x="3034248" y="1859514"/>
            <a:chExt cx="14989562" cy="77925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4248" y="1859514"/>
              <a:ext cx="14989562" cy="77925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900" y="547050"/>
            <a:ext cx="1686605" cy="736226"/>
            <a:chOff x="664900" y="547050"/>
            <a:chExt cx="1686605" cy="7362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4900" y="595730"/>
              <a:ext cx="546511" cy="546511"/>
              <a:chOff x="664900" y="595730"/>
              <a:chExt cx="546511" cy="546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4900" y="595730"/>
                <a:ext cx="546511" cy="546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612" y="467786"/>
              <a:ext cx="1482168" cy="931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05676" y="3084339"/>
            <a:ext cx="14641329" cy="6434385"/>
            <a:chOff x="3205676" y="3084339"/>
            <a:chExt cx="14641329" cy="6434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676" y="3084339"/>
              <a:ext cx="14641329" cy="6434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13709" y="2067575"/>
            <a:ext cx="5377032" cy="810732"/>
            <a:chOff x="7913709" y="2067575"/>
            <a:chExt cx="5377032" cy="8107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3709" y="2067575"/>
              <a:ext cx="5377032" cy="8107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56567" y="2133830"/>
            <a:ext cx="5094718" cy="6636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8933" y="1940590"/>
            <a:ext cx="2500556" cy="3955890"/>
            <a:chOff x="628933" y="1940590"/>
            <a:chExt cx="2500556" cy="39558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575570" y="4541977"/>
              <a:ext cx="2559006" cy="150000"/>
              <a:chOff x="-575570" y="4541977"/>
              <a:chExt cx="2559006" cy="15000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-575570" y="4541977"/>
                <a:ext cx="2559006" cy="15000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597" y="1903397"/>
              <a:ext cx="1495108" cy="4101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가경 김</cp:lastModifiedBy>
  <cp:revision>2</cp:revision>
  <dcterms:created xsi:type="dcterms:W3CDTF">2023-06-12T16:57:54Z</dcterms:created>
  <dcterms:modified xsi:type="dcterms:W3CDTF">2024-09-04T03:36:24Z</dcterms:modified>
</cp:coreProperties>
</file>